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72" r:id="rId4"/>
    <p:sldId id="273" r:id="rId5"/>
    <p:sldId id="274" r:id="rId6"/>
    <p:sldId id="288" r:id="rId7"/>
    <p:sldId id="275" r:id="rId8"/>
    <p:sldId id="257" r:id="rId9"/>
    <p:sldId id="258" r:id="rId10"/>
    <p:sldId id="276" r:id="rId11"/>
    <p:sldId id="277" r:id="rId12"/>
    <p:sldId id="278" r:id="rId13"/>
    <p:sldId id="282" r:id="rId14"/>
    <p:sldId id="283" r:id="rId15"/>
    <p:sldId id="284" r:id="rId16"/>
    <p:sldId id="285" r:id="rId17"/>
    <p:sldId id="286" r:id="rId18"/>
    <p:sldId id="287" r:id="rId19"/>
    <p:sldId id="259" r:id="rId20"/>
    <p:sldId id="260" r:id="rId21"/>
    <p:sldId id="261" r:id="rId22"/>
    <p:sldId id="262" r:id="rId23"/>
    <p:sldId id="289" r:id="rId24"/>
    <p:sldId id="29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1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89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6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8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707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274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54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7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624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0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38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DEDDBDA-70CF-4E64-BAC6-FE1DD0EBDAD0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B3819B27-7FA7-446E-8A26-361319BDB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7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tanya.kuchmina@mail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7200" dirty="0" smtClean="0"/>
              <a:t>Правовые акты природоохранной деятельности 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51560" y="6272512"/>
            <a:ext cx="11049363" cy="455835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Преподаватель ГБПОУ КСУ №32 </a:t>
            </a:r>
            <a:r>
              <a:rPr lang="ru-RU" dirty="0" err="1" smtClean="0">
                <a:solidFill>
                  <a:srgbClr val="FF0000"/>
                </a:solidFill>
              </a:rPr>
              <a:t>Кучмина</a:t>
            </a:r>
            <a:r>
              <a:rPr lang="ru-RU" dirty="0" smtClean="0">
                <a:solidFill>
                  <a:srgbClr val="FF0000"/>
                </a:solidFill>
              </a:rPr>
              <a:t> Татьяна Андреевна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039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684" y="368490"/>
            <a:ext cx="11163868" cy="6127844"/>
          </a:xfrm>
        </p:spPr>
        <p:txBody>
          <a:bodyPr/>
          <a:lstStyle/>
          <a:p>
            <a:pPr marL="45720" indent="0" algn="ctr">
              <a:buNone/>
            </a:pP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здравствуйте!</a:t>
            </a:r>
          </a:p>
          <a:p>
            <a:pPr marL="4572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ознакомьтесь с материалами занятия. 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Напишите краткий конспект (выделяйте основные понятия, классификации и т.п.). </a:t>
            </a:r>
          </a:p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таблицу «Экологическое законодательство РФ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(слайд 23)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вас появятся вопросы, пишите мне на почту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tanya.kuchmina@mail.ru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уважением, </a:t>
            </a:r>
            <a:r>
              <a:rPr lang="ru-RU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Кучмина</a:t>
            </a:r>
            <a:r>
              <a:rPr lang="ru-RU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Андреевна!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17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210" y="191069"/>
            <a:ext cx="11709779" cy="249792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Природоохранная деятельность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разработка и практическая реализация мероприятий, целью которых является охрана природы.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Природоохранная деятельность включает широкий круг мероприятий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административно-правового, экономического и производственно-технического характера.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8" y="2688991"/>
            <a:ext cx="5696343" cy="37975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788" y="2688991"/>
            <a:ext cx="5838981" cy="38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1" y="232012"/>
            <a:ext cx="10950827" cy="5940188"/>
          </a:xfrm>
        </p:spPr>
        <p:txBody>
          <a:bodyPr/>
          <a:lstStyle/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Административно-правовая часть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создание необходимой законодательной базы в области охраны природы, нормирование опасных факторов (разработку норм ПДК,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ПДВ 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т.д.) создание системы контроля за соблюдением установленных норм.</a:t>
            </a:r>
          </a:p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часть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решение вопросов финансирования природоохранных мероприятий, увязку их проведения с текущими экономическими задачами, с развитием производственной и социальной сфер.</a:t>
            </a:r>
          </a:p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Производственно-техническая (инженерная) часть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связана с возведением всевозможных природоохранных сооружений, реконструкцией существующих и строительством новых предприятий, удовлетворяющих современным экологическим требованиям, проведением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агролесомелиоративных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прочих мероприятий, направленных на защиту природной среды.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988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748" y="301752"/>
            <a:ext cx="10058400" cy="7955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Конституция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748" y="1624084"/>
            <a:ext cx="5530551" cy="4548116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норма о праве каждого на благоприятную окружающую среду, достоверную информацию о ее состоянии и на возмещение ущерба, причиненного его здоровью или имуществу экологическим правонарушением, а также об обязанности по сохранению природы и окружающей среды, бережному отношению к природным богатствам закреплена соответственно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42 и 58 Конституции РФ.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79" y="863289"/>
            <a:ext cx="5578454" cy="557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6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0"/>
            <a:ext cx="9159433" cy="6869575"/>
          </a:xfrm>
        </p:spPr>
      </p:pic>
    </p:spTree>
    <p:extLst>
      <p:ext uri="{BB962C8B-B14F-4D97-AF65-F5344CB8AC3E}">
        <p14:creationId xmlns:p14="http://schemas.microsoft.com/office/powerpoint/2010/main" val="44779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16" y="232011"/>
            <a:ext cx="11987284" cy="3811686"/>
          </a:xfrm>
        </p:spPr>
        <p:txBody>
          <a:bodyPr>
            <a:normAutofit fontScale="925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правовое регулирование отношений в области охраны окружающей природной среды, характеризуется рядом законодательных и иных нормативных правовых актов.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 «Об охране окружающей среды», «Об экологической экспертизе», «Об особо охраняемых природных территориях», «О животном мире», «Об охране атмосферного воздуха», «Об отходах производства и потребления»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другие (всего 86)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установление соответствия намечаемой хозяйственной и иной деятельности экологическим требованиям и определение допустимой реализации объекта экологической экспертизы в целях предупреждения возможных неблагоприятных экологических воздействий и связанных с ними социальных, экономических и иных последствий реализации объекта экологической экспертизы.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93" y="4043697"/>
            <a:ext cx="5773003" cy="26267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239" y="4262061"/>
            <a:ext cx="2544596" cy="254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5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039" y="116142"/>
            <a:ext cx="11473217" cy="113945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10.01.2002 № </a:t>
            </a:r>
            <a:r>
              <a:rPr lang="ru-RU" sz="2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охране окружающей среды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2" y="1255594"/>
            <a:ext cx="11614244" cy="5254388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устанавливает систему природоохранного законодательства, основные принципы и объекты охраны окружающей природной среды, порядок управления ею.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зафиксировано право граждан РФ на благоприятную среду обитания.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устанавливает принципы нормирования качества окружающей природной среды,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устанавливает порядок проведения государственной экологической экспертизы,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устанавливает экологические требования к размещению, проектированию, реконструкции, вводу в эксплуатацию и эксплуата­ции предприятий.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важнейший раздел Закона «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регулирование в области охраны окружающей среды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устанавливает принцип платности использования природных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75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842" y="245660"/>
            <a:ext cx="6782937" cy="5926540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разделы Закона посвящены: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чрезвычайным экологическим ситуациям;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особо охраняемым территориям и объектам;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принципам экологического контроля;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экологическому воспитанию, образованию и научным исследованиям;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разрешению споров в области охраны окружающей природной среды;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ответственности за экологические правонарушения;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порядку возмещения причиненного вреда.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814" y="496437"/>
            <a:ext cx="4215879" cy="542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9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30" y="252620"/>
            <a:ext cx="12069170" cy="9893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 </a:t>
            </a:r>
            <a:r>
              <a:rPr lang="ru-RU" sz="3100" b="1" dirty="0"/>
              <a:t>Федеральный закон от 14.03.1995 № 33-ФЗ (ред. от 25.06.2012) </a:t>
            </a:r>
            <a:r>
              <a:rPr lang="ru-RU" sz="3100" b="1" dirty="0">
                <a:solidFill>
                  <a:srgbClr val="FF0000"/>
                </a:solidFill>
              </a:rPr>
              <a:t>«Об особо охраняемых природных территориях»</a:t>
            </a:r>
            <a:endParaRPr lang="ru-RU" sz="31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695" y="1282891"/>
            <a:ext cx="11955439" cy="2947918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пределяет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особо охраняемые природные территории относятся к объектам общенационального достояния. Законом установлены категории особо охраняемых природных территорий, их задачи, особенности правовых режимов, меры охраны, запрет на изъятие земель государственных заповедников, национальных парков и других особо охраняемых природных территорий. Таким образом, закон обеспечивает создание особо охраняемых природных территорий как эффективной формы природоохранной деятельности.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949" y="3455160"/>
            <a:ext cx="5063319" cy="3375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21" y="3673903"/>
            <a:ext cx="4735204" cy="315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56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334" y="129790"/>
            <a:ext cx="11723427" cy="100297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Федеральный закон от 24.04.1995 № 52-ФЗ (ред. от 21.11.2011) </a:t>
            </a:r>
            <a:r>
              <a:rPr lang="ru-RU" sz="3200" b="1" dirty="0">
                <a:solidFill>
                  <a:srgbClr val="FF0000"/>
                </a:solidFill>
              </a:rPr>
              <a:t>«О животном мире</a:t>
            </a:r>
            <a:r>
              <a:rPr lang="ru-RU" sz="3200" b="1" dirty="0" smtClean="0">
                <a:solidFill>
                  <a:srgbClr val="FF0000"/>
                </a:solidFill>
              </a:rPr>
              <a:t>»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334" y="1132764"/>
            <a:ext cx="10890914" cy="2156346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установил право государственной собственности на объекты животного мира и принципы государственного управления. Являясь базовым законом, регулирующим отношения по охране, контролю и использованию объектов животного мира и среды их обитания, его нормы предусматривают необходимость принятия на его основе специальных федеральных законов по отдельным видам пользования животным миром (охота, рыболовство).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15" y="3396168"/>
            <a:ext cx="4894225" cy="32607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424" y="3344161"/>
            <a:ext cx="4966693" cy="331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77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7" y="0"/>
            <a:ext cx="11932693" cy="156949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Федеральный закон от 20.12.2004 N 166-ФЗ (ред. от 06.12.2011) </a:t>
            </a:r>
            <a:r>
              <a:rPr lang="ru-RU" sz="3200" b="1" dirty="0">
                <a:solidFill>
                  <a:srgbClr val="FF0000"/>
                </a:solidFill>
              </a:rPr>
              <a:t>«О рыболовстве и сохранении водных биологических ресурсов»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4" y="1433016"/>
            <a:ext cx="11032714" cy="1146412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определяет право собственности на водные биоресурсы, понятие рыболовства, регламентирует процедуру выдачи разрешения на добычу (вылов) водных биоресурсов.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8" y="3384644"/>
            <a:ext cx="5885218" cy="33104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559" y="2879682"/>
            <a:ext cx="4874847" cy="364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11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194" y="245660"/>
            <a:ext cx="10787054" cy="1637731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Наряду с общими природоохранными нормами Конституции и других федеральных актах законодательства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правовые нормы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 окружающей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содержатся в кодексах о земле, о недрах, о лесах, Водном кодексе, Уголовном кодексе, Кодексе об административных правонарушениях.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53" y="2198891"/>
            <a:ext cx="3333333" cy="4590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25" y="2320119"/>
            <a:ext cx="5508223" cy="41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412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2" y="245660"/>
            <a:ext cx="10896236" cy="186974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кодекс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 от 25.10.2001 N 136-ФЗ (ред. от 28.07.2012)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регламентирует оборот земель в РФ, регулирует отношения по использованию и охране земли, порядок безвозмездного, бессрочного пользования землей, определяет основания прекращения права собственности на земельный участок.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1219"/>
            <a:ext cx="5715000" cy="4286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74" y="2115403"/>
            <a:ext cx="719169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07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011" y="136478"/>
            <a:ext cx="11600597" cy="6035722"/>
          </a:xfrm>
        </p:spPr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Водный кодекс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03.06.2006 N 74-ФЗ (в ред. от 25.06.2012)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определяет, что воды подлежат охране от напряжения, засорения, истощения и других действий, которые способны привести к изменению физических, химических и биологических показателей качества вод или нарушению их гидрологического режима. Для предотвращения ухудшения состояния и качества вод, сохранения среды произрастания растений и обитания животных на землях, прилегающих к водным объектам, а также зашиты источников питьевого водоснабжения соответственно выделяются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водоохранные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зоны и прибрежные полосы, устанавливаются зоны санитарной охраны.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5" y="3724043"/>
            <a:ext cx="5349924" cy="30011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05" y="3350798"/>
            <a:ext cx="5074408" cy="33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82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8" y="109182"/>
            <a:ext cx="11382232" cy="6063018"/>
          </a:xfrm>
        </p:spPr>
        <p:txBody>
          <a:bodyPr/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Лесным кодексом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04.12.2006 N 200-ФЗ (ред. от 28.07.2012)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предусмотрены нормы по улучшению, воспроизводству, охране и защите лесов. Улучшение лесов представляет собой комплекс организационных, экономических, лесомелиоративных, лесохозяйственных, других мероприятий, направленных на удаление поврежденных, загрязненных, иных нарушенных древостоев; сохранение генофонда и биоразнообразия лесов, повышение их продуктивности и т. 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8" y="2442665"/>
            <a:ext cx="2927504" cy="42515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24" y="2442665"/>
            <a:ext cx="6792036" cy="42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1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1" y="136478"/>
            <a:ext cx="12014579" cy="36414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норм, относящихся к природоохранной деятельности, содержится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Конвенции о водно-болотных угодьях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международное значение главным образом в качестве местообитаний водоплавающих птиц (1971 г.),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охране всемирного культурного и природного наследия (1972 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Конвенции о международной торговле видами дикой фауны и флоры, находящимися под угрозой исчезновения (1973 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Рамочной Конвенции ООН об изменении климата (1992 г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.),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Конвенции ООН о биологическом разнообразии (1992 г.),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ряде других международных актов.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8" y="3777890"/>
            <a:ext cx="4795340" cy="2927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871" y="4026090"/>
            <a:ext cx="2444753" cy="267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68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773" y="109182"/>
            <a:ext cx="12028227" cy="40943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многих иных законодательных актах смежных отраслей права также содержатся нормы, регулирующие обеспечение природоохранных требований. 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Законах от 02.05.1997 № 76-ФЗ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уничтожении химического оружия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21.12.1994 № 68-ФЗ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защите населения и территорий от чрезвычайных ситуаций природного и техногенного характера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05.07.1996 № 86-ФЗ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государственном регулировании в области генно-инженерной деятельности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19.07.1997 №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109-ФЗ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безопасном обращении с пестицидами и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агрохимикатами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10.07.2001 № 92-ФЗ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специальных экологических программах реабилитации радиационно-загрязненных участков территории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30.03.1999 № 52-ФЗ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санитарно-эпидемиологическом благополучии населения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53" y="4013605"/>
            <a:ext cx="4667534" cy="262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20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900" y="887104"/>
            <a:ext cx="6441742" cy="4913195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РФ «О санитарно-эпидемиологическом благополучии населения» (1999 г.):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соответствии с ним введено 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санитарное законодательство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включающее этот Закон и нормативные акты, устанавливающие критерии безопасности для человека факторов среды обитания и требования к обеспечению благоприятных условий его жизнедеятельности.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25764"/>
            <a:ext cx="4217157" cy="591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10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364" y="300251"/>
            <a:ext cx="10909884" cy="58719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законодательные акты в области охраны окружающей среды: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Водный кодекс РФ (1995 г.),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Земельный кодекс РФ (2001 г.),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ФЗ: «Об охране атмосферного воздуха» (1999 г.),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ФЗ «Об экологической экспертизе» (1995 г.),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ФЗ «Об использовании атомной энергии» (1995 г.),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ФЗ «Об отходах производства и потребления» (1998 г.)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 РФ «О защите прав потребителей» (1992 г.)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санитарные правила и нормы (СанПиНы)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выполнение которых обеспечивает необходимое качество природных компонентов (воз­духа, воды, почв);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141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603" y="218364"/>
            <a:ext cx="10841645" cy="5953836"/>
          </a:xfrm>
        </p:spPr>
        <p:txBody>
          <a:bodyPr>
            <a:norm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СНиПы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устанавливающие порядок учета экологических требований при проектировании, строительстве и приемке в эксплуатацию объектов народного хозяйства, административных и жилых зданий;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документы Федерального горного и промышленного надзора России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определяющие принципы охраны окружающей среды при разработке недр;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общефедеральные нормативные документы Министерства природных ресурсов РФ (МПР России)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устанавливающие принципы контроля природных сред, расчеты ожидаемых кон­центраций в них загрязняющих веществ и т.д.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Основным видом нормативно-правовых актов по охране окружающей среды является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стандартов «Охрана природы»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стандарты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78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551" y="116142"/>
            <a:ext cx="10653579" cy="160934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Система стандартов </a:t>
            </a:r>
            <a:r>
              <a:rPr lang="ru-RU" sz="3600" b="1" dirty="0">
                <a:solidFill>
                  <a:srgbClr val="FF0000"/>
                </a:solidFill>
              </a:rPr>
              <a:t>«Охрана природы»: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30" y="1583139"/>
            <a:ext cx="11887200" cy="5117911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ГОСТ 17.0.0.00 устанавливает требования 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природопользователям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 биосферы (атмосферы, гидросферы, почвы).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ГОСТ 17.2.3.01 — 86 формулирует правила контроля качества воз­духа населенных пунктов.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ГОСТ 17.1.3.07 — 82 и Санитарные правила и нормы охраны поверхностных вод от загрязнения № 4630—88 уста­навливают правила контроля воды водоемов и водотоков.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ГОСТ 17.1.3.08-82 устанавливает правила контроля качества морских вод.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выбросов промышленных предприятий и транспортных средств сводится к определению их фактической величины и сопоставлению ее с величиной (ПДВ).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Применительно к промышленным предприятиям правила установления предельно допустимых выбросов (ПДВ) определены ГОСТ 17.2.3.02—78.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883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9030" y="0"/>
            <a:ext cx="10058400" cy="63448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Задание (Письменно)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63" y="634483"/>
            <a:ext cx="11922821" cy="195176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таблицу «Экологическое законодательство РФ»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Вам необходимо описать (КРАТКО) </a:t>
            </a:r>
            <a:r>
              <a:rPr lang="ru-RU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/>
              <a:t>законов </a:t>
            </a:r>
            <a:r>
              <a:rPr lang="ru-RU" sz="2400" dirty="0" smtClean="0"/>
              <a:t>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актов РФ</a:t>
            </a:r>
            <a:r>
              <a:rPr lang="ru-RU" sz="2400" dirty="0" smtClean="0"/>
              <a:t> </a:t>
            </a:r>
            <a:r>
              <a:rPr lang="ru-RU" sz="2400" dirty="0"/>
              <a:t>в области экологии и </a:t>
            </a:r>
            <a:r>
              <a:rPr lang="ru-RU" sz="2400" dirty="0" smtClean="0"/>
              <a:t>природопользования. </a:t>
            </a:r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(ФЗ + кодексы по отдельным сферам окружающей среды). 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endParaRPr lang="ru-RU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482858"/>
              </p:ext>
            </p:extLst>
          </p:nvPr>
        </p:nvGraphicFramePr>
        <p:xfrm>
          <a:off x="179320" y="2565778"/>
          <a:ext cx="11479283" cy="3721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4317"/>
                <a:gridCol w="5324966"/>
              </a:tblGrid>
              <a:tr h="8871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Федерального Закона или другого законодательного акта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09335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10.01.2002 № 7-ФЗ «Об охране окружающей среды»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Определяет правовые основы государственной политики в области охраны окружающей среды, обеспечивающие сбалансированное решение социально-экономических задач, сохранение благоприятной окружающей среды, биологического разнообразия и природных ресурсов в целях удовлетворения потребностей нынешнего и будущих поколений, укрепления правопорядка в области охраны окружающей среды и обеспечения экологической безопасности.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696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621" y="2163307"/>
            <a:ext cx="10058400" cy="160934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4719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139</TotalTime>
  <Words>1404</Words>
  <Application>Microsoft Office PowerPoint</Application>
  <PresentationFormat>Широкоэкранный</PresentationFormat>
  <Paragraphs>90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Cambria</vt:lpstr>
      <vt:lpstr>Rockwell</vt:lpstr>
      <vt:lpstr>Rockwell Condensed</vt:lpstr>
      <vt:lpstr>Times New Roman</vt:lpstr>
      <vt:lpstr>Wingdings</vt:lpstr>
      <vt:lpstr>Дерево</vt:lpstr>
      <vt:lpstr>Правовые акты природоохранной деятельности </vt:lpstr>
      <vt:lpstr>Презентация PowerPoint</vt:lpstr>
      <vt:lpstr>Презентация PowerPoint</vt:lpstr>
      <vt:lpstr>Презентация PowerPoint</vt:lpstr>
      <vt:lpstr>Конституция РФ</vt:lpstr>
      <vt:lpstr>Презентация PowerPoint</vt:lpstr>
      <vt:lpstr>Презентация PowerPoint</vt:lpstr>
      <vt:lpstr>От 10.01.2002 № 7- Федеральный закон «Об охране окружающей среды»:</vt:lpstr>
      <vt:lpstr>Презентация PowerPoint</vt:lpstr>
      <vt:lpstr> Федеральный закон от 14.03.1995 № 33-ФЗ (ред. от 25.06.2012) «Об особо охраняемых природных территориях»</vt:lpstr>
      <vt:lpstr>Федеральный закон от 24.04.1995 № 52-ФЗ (ред. от 21.11.2011) «О животном мире»</vt:lpstr>
      <vt:lpstr>Федеральный закон от 20.12.2004 N 166-ФЗ (ред. от 06.12.2011) «О рыболовстве и сохранении водных биологических ресурсов»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Система стандартов «Охрана природы»:</vt:lpstr>
      <vt:lpstr>Задание (Письменно)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Правовые акты природоохранной деятельности</dc:title>
  <dc:creator>Таня Кучмина</dc:creator>
  <cp:lastModifiedBy>Таня Кучмина</cp:lastModifiedBy>
  <cp:revision>16</cp:revision>
  <dcterms:created xsi:type="dcterms:W3CDTF">2017-11-21T18:24:23Z</dcterms:created>
  <dcterms:modified xsi:type="dcterms:W3CDTF">2020-05-12T19:21:18Z</dcterms:modified>
</cp:coreProperties>
</file>